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5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5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1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5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1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7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F1BC-A72A-44C0-B7C3-99C4620242C1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442BC-6A55-44B2-9046-D23A88FC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1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-UXrpAjyl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Altitude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2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shape of the earth</a:t>
            </a:r>
            <a:endParaRPr lang="en-US" sz="3600" dirty="0"/>
          </a:p>
        </p:txBody>
      </p:sp>
      <p:pic>
        <p:nvPicPr>
          <p:cNvPr id="1028" name="Picture 4" descr="http://images.fineartamerica.com/images-medium-large/earth-topography-grang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8" r="18176"/>
          <a:stretch/>
        </p:blipFill>
        <p:spPr bwMode="auto">
          <a:xfrm>
            <a:off x="5140271" y="2362200"/>
            <a:ext cx="402956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paceplace.nasa.gov/topomap-earth/en/la-lr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5096249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5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Topographic Maps: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58674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Show the shape of the ground</a:t>
            </a:r>
          </a:p>
          <a:p>
            <a:r>
              <a:rPr lang="en-US" sz="3600" dirty="0" smtClean="0"/>
              <a:t>Contain </a:t>
            </a:r>
            <a:r>
              <a:rPr lang="en-US" sz="3600" dirty="0" err="1" smtClean="0"/>
              <a:t>isolines</a:t>
            </a:r>
            <a:r>
              <a:rPr lang="en-US" sz="3600" dirty="0" smtClean="0"/>
              <a:t> called contour lines</a:t>
            </a:r>
          </a:p>
          <a:p>
            <a:endParaRPr lang="en-US" sz="3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5400"/>
            <a:ext cx="4419600" cy="383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4102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hlinkClick r:id="rId3"/>
              </a:rPr>
              <a:t>https://www.youtube.com/watch?v=K-UXrpAjyl0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3649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mountain 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25425"/>
            <a:ext cx="5029200" cy="2822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5" name="Picture 7" descr="mountain 3  II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971800"/>
            <a:ext cx="5029200" cy="3605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2286000" y="2057400"/>
            <a:ext cx="228600" cy="3429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2971800" y="1752600"/>
            <a:ext cx="228600" cy="3048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3657600" y="1371600"/>
            <a:ext cx="152400" cy="3200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04800" y="4648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Contour Map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28600" y="1219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“Real World”</a:t>
            </a:r>
          </a:p>
        </p:txBody>
      </p:sp>
    </p:spTree>
    <p:extLst>
      <p:ext uri="{BB962C8B-B14F-4D97-AF65-F5344CB8AC3E}">
        <p14:creationId xmlns:p14="http://schemas.microsoft.com/office/powerpoint/2010/main" val="35514431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Contour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Represent changes in elevation</a:t>
            </a:r>
          </a:p>
          <a:p>
            <a:r>
              <a:rPr lang="en-US" sz="3600" dirty="0" smtClean="0"/>
              <a:t>Each contour line connects </a:t>
            </a:r>
            <a:r>
              <a:rPr lang="en-US" sz="3600" dirty="0" smtClean="0">
                <a:solidFill>
                  <a:srgbClr val="FF0000"/>
                </a:solidFill>
              </a:rPr>
              <a:t>points of equal elevation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msnucleus.org/membership/html/k-6/uc/geography/5/images/uc5g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1" y="3505200"/>
            <a:ext cx="790092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17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Altitude: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" y="9144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elevation of a point, usually above sea level</a:t>
            </a:r>
          </a:p>
          <a:p>
            <a:r>
              <a:rPr lang="en-US" sz="3600" dirty="0" smtClean="0"/>
              <a:t>Sea level is equal to zero </a:t>
            </a:r>
            <a:endParaRPr lang="en-US" sz="3600" dirty="0"/>
          </a:p>
        </p:txBody>
      </p:sp>
      <p:pic>
        <p:nvPicPr>
          <p:cNvPr id="2052" name="Picture 4" descr="http://faculty.chemeketa.edu/afrank1/topo_maps/contour/contou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6096000" cy="398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7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Understanding Altitude</vt:lpstr>
      <vt:lpstr>Topography:</vt:lpstr>
      <vt:lpstr>Topographic Maps:</vt:lpstr>
      <vt:lpstr>PowerPoint Presentation</vt:lpstr>
      <vt:lpstr>Contour line</vt:lpstr>
      <vt:lpstr>Altitude: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Altitude</dc:title>
  <dc:creator>Savina Thompson (Tokay High)</dc:creator>
  <cp:lastModifiedBy>Savina Thompson (Tokay High)</cp:lastModifiedBy>
  <cp:revision>3</cp:revision>
  <dcterms:created xsi:type="dcterms:W3CDTF">2015-01-06T01:22:24Z</dcterms:created>
  <dcterms:modified xsi:type="dcterms:W3CDTF">2015-01-06T01:52:47Z</dcterms:modified>
</cp:coreProperties>
</file>